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4" r:id="rId14"/>
    <p:sldId id="345" r:id="rId15"/>
    <p:sldId id="309" r:id="rId16"/>
    <p:sldId id="332" r:id="rId17"/>
    <p:sldId id="333" r:id="rId18"/>
    <p:sldId id="334" r:id="rId19"/>
    <p:sldId id="347" r:id="rId20"/>
    <p:sldId id="348" r:id="rId21"/>
    <p:sldId id="349" r:id="rId22"/>
    <p:sldId id="350" r:id="rId23"/>
    <p:sldId id="351" r:id="rId24"/>
    <p:sldId id="318" r:id="rId25"/>
    <p:sldId id="319" r:id="rId26"/>
    <p:sldId id="320" r:id="rId27"/>
    <p:sldId id="321" r:id="rId28"/>
    <p:sldId id="324" r:id="rId29"/>
    <p:sldId id="322" r:id="rId30"/>
    <p:sldId id="325" r:id="rId31"/>
    <p:sldId id="335" r:id="rId32"/>
    <p:sldId id="336" r:id="rId33"/>
    <p:sldId id="327" r:id="rId34"/>
    <p:sldId id="328" r:id="rId35"/>
    <p:sldId id="329" r:id="rId36"/>
    <p:sldId id="330" r:id="rId37"/>
    <p:sldId id="331" r:id="rId38"/>
    <p:sldId id="323" r:id="rId39"/>
    <p:sldId id="326" r:id="rId40"/>
    <p:sldId id="337" r:id="rId41"/>
    <p:sldId id="352" r:id="rId42"/>
    <p:sldId id="353" r:id="rId43"/>
    <p:sldId id="339" r:id="rId44"/>
    <p:sldId id="340" r:id="rId45"/>
    <p:sldId id="354" r:id="rId46"/>
    <p:sldId id="355" r:id="rId47"/>
    <p:sldId id="356" r:id="rId48"/>
    <p:sldId id="306" r:id="rId49"/>
    <p:sldId id="303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AC"/>
    <a:srgbClr val="00F6BB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6353" autoAdjust="0"/>
  </p:normalViewPr>
  <p:slideViewPr>
    <p:cSldViewPr snapToGrid="0">
      <p:cViewPr varScale="1">
        <p:scale>
          <a:sx n="57" d="100"/>
          <a:sy n="57" d="100"/>
        </p:scale>
        <p:origin x="1056" y="44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1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등록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프로그램 언어의 문제를 등록할지 선택 할 수 있고</a:t>
            </a:r>
            <a:r>
              <a:rPr lang="en-US" altLang="ko-KR" dirty="0"/>
              <a:t> </a:t>
            </a:r>
            <a:r>
              <a:rPr lang="ko-KR" altLang="en-US" dirty="0"/>
              <a:t>문제의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힌트</a:t>
            </a:r>
            <a:r>
              <a:rPr lang="en-US" altLang="ko-KR" dirty="0"/>
              <a:t>, </a:t>
            </a:r>
            <a:r>
              <a:rPr lang="ko-KR" altLang="en-US" dirty="0"/>
              <a:t>정답을 입력하고 글쓰기 버튼을 누르면 문제가 등록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5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 된 문제를 풀다가 막히는 부분이 있을 경우 </a:t>
            </a:r>
            <a:r>
              <a:rPr lang="en-US" altLang="ko-KR" dirty="0"/>
              <a:t>Hint </a:t>
            </a:r>
            <a:r>
              <a:rPr lang="ko-KR" altLang="en-US" dirty="0"/>
              <a:t>버튼을 이용해 작성자가 등록 해 놓은 </a:t>
            </a:r>
            <a:r>
              <a:rPr lang="en-US" altLang="ko-KR" dirty="0"/>
              <a:t>Hint</a:t>
            </a:r>
            <a:r>
              <a:rPr lang="ko-KR" altLang="en-US" dirty="0"/>
              <a:t>를 얻을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615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55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027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934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75428"/>
              </p:ext>
            </p:extLst>
          </p:nvPr>
        </p:nvGraphicFramePr>
        <p:xfrm>
          <a:off x="448056" y="1191641"/>
          <a:ext cx="10989797" cy="4450876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8" name="Google Shape;126;p4">
            <a:extLst>
              <a:ext uri="{FF2B5EF4-FFF2-40B4-BE49-F238E27FC236}">
                <a16:creationId xmlns:a16="http://schemas.microsoft.com/office/drawing/2014/main" id="{3EE1F0FC-50D0-4561-8C26-0E3BB990A578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127;p4">
            <a:extLst>
              <a:ext uri="{FF2B5EF4-FFF2-40B4-BE49-F238E27FC236}">
                <a16:creationId xmlns:a16="http://schemas.microsoft.com/office/drawing/2014/main" id="{60B3C3E6-8FCB-46FD-B393-1D4DE1F9BE2D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0" name="Google Shape;128;p4">
              <a:extLst>
                <a:ext uri="{FF2B5EF4-FFF2-40B4-BE49-F238E27FC236}">
                  <a16:creationId xmlns:a16="http://schemas.microsoft.com/office/drawing/2014/main" id="{185F3168-8DE0-48A9-A6B6-36BF427C7583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1" name="Google Shape;129;p4">
              <a:extLst>
                <a:ext uri="{FF2B5EF4-FFF2-40B4-BE49-F238E27FC236}">
                  <a16:creationId xmlns:a16="http://schemas.microsoft.com/office/drawing/2014/main" id="{E5A973CD-0127-4051-91A4-DF822F08E879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1297481" y="1294038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3264269" y="2135627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1551350" y="1570241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528917" y="868802"/>
            <a:ext cx="55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계정관리 기능 및 캘린더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1551350" y="258045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1551350" y="359067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멤버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1551350" y="460089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1551350" y="561110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3276848" y="314584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3278204" y="415606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3278204" y="516627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CF74EA-5FE9-4115-8D2E-F3052D684D6A}"/>
              </a:ext>
            </a:extLst>
          </p:cNvPr>
          <p:cNvSpPr/>
          <p:nvPr/>
        </p:nvSpPr>
        <p:spPr>
          <a:xfrm>
            <a:off x="6864565" y="128841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8DE88CB-A777-439B-9B21-7F8D443872DD}"/>
              </a:ext>
            </a:extLst>
          </p:cNvPr>
          <p:cNvCxnSpPr>
            <a:cxnSpLocks/>
          </p:cNvCxnSpPr>
          <p:nvPr/>
        </p:nvCxnSpPr>
        <p:spPr>
          <a:xfrm>
            <a:off x="8831353" y="213000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375F97-9C45-4DA8-AEEC-17711EAB11CD}"/>
              </a:ext>
            </a:extLst>
          </p:cNvPr>
          <p:cNvSpPr/>
          <p:nvPr/>
        </p:nvSpPr>
        <p:spPr>
          <a:xfrm>
            <a:off x="7118434" y="156461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5E6AB-0475-4F4F-900F-5B32403670C4}"/>
              </a:ext>
            </a:extLst>
          </p:cNvPr>
          <p:cNvSpPr txBox="1"/>
          <p:nvPr/>
        </p:nvSpPr>
        <p:spPr>
          <a:xfrm>
            <a:off x="6864565" y="86880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DD14A60-C1AF-4E53-9A76-317EDCABF7D3}"/>
              </a:ext>
            </a:extLst>
          </p:cNvPr>
          <p:cNvSpPr/>
          <p:nvPr/>
        </p:nvSpPr>
        <p:spPr>
          <a:xfrm>
            <a:off x="7118434" y="257483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9F37CF-3B9F-40B6-BAF3-25372298BC73}"/>
              </a:ext>
            </a:extLst>
          </p:cNvPr>
          <p:cNvSpPr/>
          <p:nvPr/>
        </p:nvSpPr>
        <p:spPr>
          <a:xfrm>
            <a:off x="7118434" y="358505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curriculum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10EE4D-960B-4BCB-90EE-B1DA199FF6A2}"/>
              </a:ext>
            </a:extLst>
          </p:cNvPr>
          <p:cNvSpPr/>
          <p:nvPr/>
        </p:nvSpPr>
        <p:spPr>
          <a:xfrm>
            <a:off x="7118434" y="459526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6E814A-6CC8-4765-8A9E-981C02DC7DBA}"/>
              </a:ext>
            </a:extLst>
          </p:cNvPr>
          <p:cNvSpPr/>
          <p:nvPr/>
        </p:nvSpPr>
        <p:spPr>
          <a:xfrm>
            <a:off x="7118434" y="560548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CB227D-721F-4AE7-B5EC-678F04A93523}"/>
              </a:ext>
            </a:extLst>
          </p:cNvPr>
          <p:cNvCxnSpPr>
            <a:cxnSpLocks/>
          </p:cNvCxnSpPr>
          <p:nvPr/>
        </p:nvCxnSpPr>
        <p:spPr>
          <a:xfrm>
            <a:off x="8843932" y="314022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22B0A0-6637-4203-8B7F-B24A2DF9C1E2}"/>
              </a:ext>
            </a:extLst>
          </p:cNvPr>
          <p:cNvCxnSpPr>
            <a:cxnSpLocks/>
          </p:cNvCxnSpPr>
          <p:nvPr/>
        </p:nvCxnSpPr>
        <p:spPr>
          <a:xfrm>
            <a:off x="8845288" y="415043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2E9B834-9F27-4E3C-85DC-883FAE6FDA47}"/>
              </a:ext>
            </a:extLst>
          </p:cNvPr>
          <p:cNvCxnSpPr>
            <a:cxnSpLocks/>
          </p:cNvCxnSpPr>
          <p:nvPr/>
        </p:nvCxnSpPr>
        <p:spPr>
          <a:xfrm>
            <a:off x="8845288" y="516065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모바일용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Code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62B51FA7-997A-4204-A5A8-90968A66F95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B1097A21-2020-41A9-B913-760924F675DB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E7872BE0-7BFE-49DE-8149-EF406B2E5A94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29;p4">
              <a:extLst>
                <a:ext uri="{FF2B5EF4-FFF2-40B4-BE49-F238E27FC236}">
                  <a16:creationId xmlns:a16="http://schemas.microsoft.com/office/drawing/2014/main" id="{187A5B92-157B-45C5-A64F-3EB024B12893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1320722" y="1190677"/>
            <a:ext cx="4021191" cy="5272346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3287510" y="2113324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157459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1320722" y="756943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157459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157459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157459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157459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3300089" y="3123541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3301445" y="4133758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3301445" y="5143975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Google Shape;126;p4">
            <a:extLst>
              <a:ext uri="{FF2B5EF4-FFF2-40B4-BE49-F238E27FC236}">
                <a16:creationId xmlns:a16="http://schemas.microsoft.com/office/drawing/2014/main" id="{2DD6112F-C52B-41A8-B158-7D14C9573156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" name="Google Shape;127;p4">
            <a:extLst>
              <a:ext uri="{FF2B5EF4-FFF2-40B4-BE49-F238E27FC236}">
                <a16:creationId xmlns:a16="http://schemas.microsoft.com/office/drawing/2014/main" id="{2D9521A4-4786-42E7-86A8-789CA07912CF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0" name="Google Shape;128;p4">
              <a:extLst>
                <a:ext uri="{FF2B5EF4-FFF2-40B4-BE49-F238E27FC236}">
                  <a16:creationId xmlns:a16="http://schemas.microsoft.com/office/drawing/2014/main" id="{BFF87BDC-84D1-4E4F-A466-56C20E432B75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1" name="Google Shape;129;p4">
              <a:extLst>
                <a:ext uri="{FF2B5EF4-FFF2-40B4-BE49-F238E27FC236}">
                  <a16:creationId xmlns:a16="http://schemas.microsoft.com/office/drawing/2014/main" id="{11E85B50-C1E5-4FC2-B4D3-3DE6E15B8D6F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AF7D50-BA9A-43C8-950E-974B246518B1}"/>
              </a:ext>
            </a:extLst>
          </p:cNvPr>
          <p:cNvSpPr/>
          <p:nvPr/>
        </p:nvSpPr>
        <p:spPr>
          <a:xfrm>
            <a:off x="6954475" y="127173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1A77AF7-953B-44F5-B9C3-BDA425B88FBF}"/>
              </a:ext>
            </a:extLst>
          </p:cNvPr>
          <p:cNvCxnSpPr>
            <a:cxnSpLocks/>
          </p:cNvCxnSpPr>
          <p:nvPr/>
        </p:nvCxnSpPr>
        <p:spPr>
          <a:xfrm>
            <a:off x="8921263" y="211332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E2A60A-F216-41B9-BE2C-9F9A7FC90BE3}"/>
              </a:ext>
            </a:extLst>
          </p:cNvPr>
          <p:cNvSpPr/>
          <p:nvPr/>
        </p:nvSpPr>
        <p:spPr>
          <a:xfrm>
            <a:off x="7208344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98BA1-CEF6-4865-8795-294911685D8C}"/>
              </a:ext>
            </a:extLst>
          </p:cNvPr>
          <p:cNvSpPr txBox="1"/>
          <p:nvPr/>
        </p:nvSpPr>
        <p:spPr>
          <a:xfrm>
            <a:off x="6954475" y="85212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 개발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AA5247-3C54-4AAF-B7C3-ADF05CD9E5D0}"/>
              </a:ext>
            </a:extLst>
          </p:cNvPr>
          <p:cNvSpPr/>
          <p:nvPr/>
        </p:nvSpPr>
        <p:spPr>
          <a:xfrm>
            <a:off x="7208344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59DAEB-E93B-4486-9859-60ED57F74893}"/>
              </a:ext>
            </a:extLst>
          </p:cNvPr>
          <p:cNvSpPr/>
          <p:nvPr/>
        </p:nvSpPr>
        <p:spPr>
          <a:xfrm>
            <a:off x="7208344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DB4C5DA-EBDF-436D-BA81-865F12EE410D}"/>
              </a:ext>
            </a:extLst>
          </p:cNvPr>
          <p:cNvSpPr/>
          <p:nvPr/>
        </p:nvSpPr>
        <p:spPr>
          <a:xfrm>
            <a:off x="7208344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AF62F7-31B7-4410-ACEC-832A5CF05CFC}"/>
              </a:ext>
            </a:extLst>
          </p:cNvPr>
          <p:cNvSpPr/>
          <p:nvPr/>
        </p:nvSpPr>
        <p:spPr>
          <a:xfrm>
            <a:off x="7208344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B987905-5738-421F-9106-C86023E7E72B}"/>
              </a:ext>
            </a:extLst>
          </p:cNvPr>
          <p:cNvCxnSpPr>
            <a:cxnSpLocks/>
          </p:cNvCxnSpPr>
          <p:nvPr/>
        </p:nvCxnSpPr>
        <p:spPr>
          <a:xfrm>
            <a:off x="8933842" y="312354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103D4C6-F3E2-4366-90B1-5818DA354E9C}"/>
              </a:ext>
            </a:extLst>
          </p:cNvPr>
          <p:cNvCxnSpPr>
            <a:cxnSpLocks/>
          </p:cNvCxnSpPr>
          <p:nvPr/>
        </p:nvCxnSpPr>
        <p:spPr>
          <a:xfrm>
            <a:off x="8935198" y="413375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DB61A0-A8ED-4A60-8BF8-FC678384F2AD}"/>
              </a:ext>
            </a:extLst>
          </p:cNvPr>
          <p:cNvCxnSpPr>
            <a:cxnSpLocks/>
          </p:cNvCxnSpPr>
          <p:nvPr/>
        </p:nvCxnSpPr>
        <p:spPr>
          <a:xfrm>
            <a:off x="8935198" y="514397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95275" y="1495424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285750" y="2386013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BE7BD-3C54-40A1-8066-794083CC9410}"/>
              </a:ext>
            </a:extLst>
          </p:cNvPr>
          <p:cNvSpPr/>
          <p:nvPr/>
        </p:nvSpPr>
        <p:spPr>
          <a:xfrm>
            <a:off x="9867899" y="5221323"/>
            <a:ext cx="643513" cy="35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0741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69891-3C10-49D7-8591-96CDED00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431"/>
            <a:ext cx="12192000" cy="47944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1041735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97932-09B0-4758-B9C8-96CD19D37FE5}"/>
              </a:ext>
            </a:extLst>
          </p:cNvPr>
          <p:cNvSpPr/>
          <p:nvPr/>
        </p:nvSpPr>
        <p:spPr>
          <a:xfrm>
            <a:off x="4505465" y="2268536"/>
            <a:ext cx="638035" cy="1179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07550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A4ADF-95BE-4844-9422-20C0BB7D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821293"/>
            <a:ext cx="5835328" cy="2249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0E44-0DFA-4049-BA2E-7DC3A07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2" y="3469193"/>
            <a:ext cx="5835328" cy="3160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A179D-7B72-4795-936B-39AA2318427D}"/>
              </a:ext>
            </a:extLst>
          </p:cNvPr>
          <p:cNvSpPr/>
          <p:nvPr/>
        </p:nvSpPr>
        <p:spPr>
          <a:xfrm>
            <a:off x="7703237" y="2972840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힌트가 필요할 경우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4BC3EA0-3A2C-4612-BC49-E8E4721CE318}"/>
              </a:ext>
            </a:extLst>
          </p:cNvPr>
          <p:cNvSpPr/>
          <p:nvPr/>
        </p:nvSpPr>
        <p:spPr>
          <a:xfrm>
            <a:off x="3503439" y="3099569"/>
            <a:ext cx="302652" cy="28923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B4B13-EE8C-4581-BFC5-3BA693E1C74A}"/>
              </a:ext>
            </a:extLst>
          </p:cNvPr>
          <p:cNvSpPr/>
          <p:nvPr/>
        </p:nvSpPr>
        <p:spPr>
          <a:xfrm>
            <a:off x="1842652" y="2308731"/>
            <a:ext cx="441325" cy="16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2236CD-CF13-46DA-8E32-599D02ADD213}"/>
              </a:ext>
            </a:extLst>
          </p:cNvPr>
          <p:cNvSpPr/>
          <p:nvPr/>
        </p:nvSpPr>
        <p:spPr>
          <a:xfrm>
            <a:off x="1795410" y="4876800"/>
            <a:ext cx="4795889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89075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76383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답안 제출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C2E93F-CC7D-4988-9205-4E1D685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" y="1415585"/>
            <a:ext cx="11213960" cy="54424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4378F-3EB8-4AB3-AFF7-0F526A0C48E3}"/>
              </a:ext>
            </a:extLst>
          </p:cNvPr>
          <p:cNvSpPr/>
          <p:nvPr/>
        </p:nvSpPr>
        <p:spPr>
          <a:xfrm>
            <a:off x="3659979" y="4743450"/>
            <a:ext cx="6603209" cy="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47AEC9-DD80-42FF-85C5-446A708D14ED}"/>
              </a:ext>
            </a:extLst>
          </p:cNvPr>
          <p:cNvSpPr/>
          <p:nvPr/>
        </p:nvSpPr>
        <p:spPr>
          <a:xfrm>
            <a:off x="3659980" y="5481638"/>
            <a:ext cx="576263" cy="29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2858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C45D2-77AE-4FBA-9218-261952C547A3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입력 할 경우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91D0B5-034C-4B7B-BBEA-EA4237448AFD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입력 할 경우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DFD2-E3F5-4DCE-A736-0EBA098D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4" y="3681413"/>
            <a:ext cx="2752423" cy="79633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8995F2-EEC6-47C7-B677-593B917A9C9D}"/>
              </a:ext>
            </a:extLst>
          </p:cNvPr>
          <p:cNvSpPr/>
          <p:nvPr/>
        </p:nvSpPr>
        <p:spPr>
          <a:xfrm>
            <a:off x="7574829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메시지 페이지로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CBE5E-6DC0-4780-AA8A-74B2FC6AF7E0}"/>
              </a:ext>
            </a:extLst>
          </p:cNvPr>
          <p:cNvSpPr/>
          <p:nvPr/>
        </p:nvSpPr>
        <p:spPr>
          <a:xfrm>
            <a:off x="1339555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게시판으로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2A932-EE10-4D76-B5AD-E4E49970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5" y="2400901"/>
            <a:ext cx="5659315" cy="3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4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5"/>
            <a:ext cx="1031997" cy="32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4" y="38506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4374654" y="1074634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8" y="1800767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58712" y="3541179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442958" y="2878048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5" y="1800767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226276" y="2660629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91498" y="1159651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4" y="2377439"/>
            <a:ext cx="1126833" cy="23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인증을 더 편리하게 할 수는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교육시간 이후 공부를 더 진행할 수는 없을까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출결 현황을 효율적으로 관리할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4071909" y="1827292"/>
            <a:ext cx="407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F7C5BD-378F-47F8-B9A1-2E43B889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92D6452-ED43-40A9-87DE-EE77B75C6897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E92006-6AEC-4F5B-82C9-E98163F843FD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97639-CE04-4928-8EA2-6C689FEE289E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3512D0-0AE6-410A-AB8D-00924FA7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14" y="1458173"/>
            <a:ext cx="9646661" cy="53998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4D7D7A-8639-4FCD-A6C0-0318665B42FF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Zoom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화면으로 이동하면 자동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check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2DE5E-FA3C-4C5D-AAB6-08B84EBBA521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다시 캡처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15E134-BB9D-4466-8F41-F70303F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8624A2-3DFE-4A4E-8D22-63368E519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8" t="9506" r="24110" b="56681"/>
          <a:stretch/>
        </p:blipFill>
        <p:spPr>
          <a:xfrm>
            <a:off x="0" y="496974"/>
            <a:ext cx="12192000" cy="30120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43CFE-9CCF-42C4-BAC0-5D94E99CEF25}"/>
              </a:ext>
            </a:extLst>
          </p:cNvPr>
          <p:cNvSpPr/>
          <p:nvPr/>
        </p:nvSpPr>
        <p:spPr>
          <a:xfrm>
            <a:off x="3237439" y="866306"/>
            <a:ext cx="2858562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00FDD9-5361-4880-BCBE-D325E09E29AD}"/>
              </a:ext>
            </a:extLst>
          </p:cNvPr>
          <p:cNvSpPr/>
          <p:nvPr/>
        </p:nvSpPr>
        <p:spPr>
          <a:xfrm>
            <a:off x="3390978" y="3860858"/>
            <a:ext cx="370421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71D03E-0C12-45DD-8382-B01EB8DA3EEA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52E3CB-BB65-4407-923B-9F1CF6F92F1B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5D48280-3B54-44B3-8F2F-2C3553335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69BDC42-55D7-4701-BF6A-5FEA5CFFB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4FE088-2650-4D27-89F2-6F196712CF38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4DFBA6E-A051-41A3-832C-A8DD938B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DB6246-F37C-4C3B-B7FF-A6F92E91554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FF691CD-0510-4A54-9DF3-C6EA07D92F01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CBFF705-B954-4695-A53B-371E86CF3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9F9961A-16B7-490C-BE2E-856063571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DB3B1A-AD1C-4DA3-8D4F-2A5CC0EB45EC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2CEDBED-74AE-449B-BFDE-F4286A1BB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06800B6-22A1-43DE-B687-CB480920B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40" y="2550148"/>
            <a:ext cx="2658140" cy="2209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0C9007-0C86-499C-8365-AFD0C78FC84E}"/>
              </a:ext>
            </a:extLst>
          </p:cNvPr>
          <p:cNvSpPr/>
          <p:nvPr/>
        </p:nvSpPr>
        <p:spPr>
          <a:xfrm>
            <a:off x="3268455" y="5244809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F06439-A41C-45D5-9A86-C88E9FC89798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7097E26-0EE4-457C-BDE5-891239A0B35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453884-7CB5-4873-BC08-2C70C867D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3F2FABD-24E8-4FED-9259-B4001F50A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F9BB33-432D-4A9F-81E3-8A6FE1EAC4E0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26C86B3-D8D1-439F-81C8-3CDCF575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A3DBFD-052F-471C-B474-F08C1338A2F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9437554-0AFA-4388-AA3D-C805BECAFCBD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3E6F570-CEE4-411E-8212-96712E1F2F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18D1D25-E81E-4D34-8EA3-25935B1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7BAD62A-96BF-4B9E-9F4D-097983C5633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853AE43-9D52-409A-9B93-4C1D79BA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8D02FEB-A8BB-4DC0-8BE5-F96443F6E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147D3ED-9419-4703-83BB-FAB8292DD2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D279979-244B-45EE-AE6C-1C283D7A6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40" y="3014918"/>
            <a:ext cx="2658140" cy="1068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9FFD9CB-D03C-4FEB-BD6F-BBFAE48DC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0520" y="2733015"/>
            <a:ext cx="2702355" cy="20412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096C285-08CF-4A23-9843-C8D6746D8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769" t="9506" r="32402" b="72524"/>
          <a:stretch/>
        </p:blipFill>
        <p:spPr>
          <a:xfrm>
            <a:off x="6683840" y="2074895"/>
            <a:ext cx="2658140" cy="942728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B89AE7-CC9F-4E31-9717-C06D40CEBAB4}"/>
              </a:ext>
            </a:extLst>
          </p:cNvPr>
          <p:cNvSpPr/>
          <p:nvPr/>
        </p:nvSpPr>
        <p:spPr>
          <a:xfrm>
            <a:off x="6472411" y="3205823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85929A-F62E-4CE8-9F21-3911F94253D3}"/>
              </a:ext>
            </a:extLst>
          </p:cNvPr>
          <p:cNvSpPr/>
          <p:nvPr/>
        </p:nvSpPr>
        <p:spPr>
          <a:xfrm>
            <a:off x="6440608" y="2257938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E86096-AC84-46BE-846F-49BD644DCF5C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B11A890-AA42-40CF-9F2E-6814D68FBBB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C80FCE8-2DD3-4233-B4E2-E755410FA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C512FC6-F31A-4D74-B8B4-C8D5750F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6CABCF-8AA4-4719-84BB-7F00B383E5C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A9D6DA3-558B-4FDD-8902-2A512614E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108918-93E2-412F-8059-1B598522101B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995E509-4F35-41CC-A0A0-69F1C6AB3044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1B11EE1-2506-4E54-BC7D-390FAE0F7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ABDA7A5-82E8-4996-86A8-F1362E648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680CD-1F19-461E-93CA-1B4B099E404F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21C323-4927-458D-BBF7-BDFC42FCC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DECF580-642F-4E1B-9177-0BDB0551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28FAB0-AF3E-4E11-83CF-495321C56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5B6B68-9266-4BA3-AB45-D04D644C9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410" y="1751960"/>
            <a:ext cx="2669570" cy="1091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91AD8F-F2C4-44DC-B78C-6B82ADC7856A}"/>
              </a:ext>
            </a:extLst>
          </p:cNvPr>
          <p:cNvSpPr/>
          <p:nvPr/>
        </p:nvSpPr>
        <p:spPr>
          <a:xfrm>
            <a:off x="6440608" y="2074895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에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25995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비대면의 한계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8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1783829" y="5404891"/>
            <a:ext cx="9566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Arial"/>
              </a:rPr>
              <a:t>→</a:t>
            </a:r>
            <a:r>
              <a:rPr lang="en-US" altLang="ko-KR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개발자로 한걸음 나아가는 좋은 계기</a:t>
            </a:r>
            <a:r>
              <a:rPr lang="en-US" altLang="ko-KR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!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en-US" alt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list,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높은 가시성으로 편리한 웹 환경 제공</a:t>
            </a:r>
            <a:endParaRPr lang="en-US" altLang="ko-KR" sz="16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0598"/>
              </p:ext>
            </p:extLst>
          </p:nvPr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WBS, Flow chart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3092</Words>
  <Application>Microsoft Office PowerPoint</Application>
  <PresentationFormat>와이드스크린</PresentationFormat>
  <Paragraphs>789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나눔스퀘어</vt:lpstr>
      <vt:lpstr>나눔스퀘어 Bold</vt:lpstr>
      <vt:lpstr>Malgun Gothic</vt:lpstr>
      <vt:lpstr>아리따-돋움(TTF)-Medium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YunSeungWon</cp:lastModifiedBy>
  <cp:revision>72</cp:revision>
  <dcterms:created xsi:type="dcterms:W3CDTF">2016-05-08T07:23:19Z</dcterms:created>
  <dcterms:modified xsi:type="dcterms:W3CDTF">2021-02-18T01:29:49Z</dcterms:modified>
</cp:coreProperties>
</file>